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3"/>
  </p:handoutMasterIdLst>
  <p:sldIdLst>
    <p:sldId id="304" r:id="rId2"/>
    <p:sldId id="256" r:id="rId3"/>
    <p:sldId id="270" r:id="rId4"/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2" r:id="rId36"/>
    <p:sldId id="289" r:id="rId37"/>
    <p:sldId id="290" r:id="rId38"/>
    <p:sldId id="291" r:id="rId39"/>
    <p:sldId id="293" r:id="rId40"/>
    <p:sldId id="294" r:id="rId41"/>
    <p:sldId id="295" r:id="rId42"/>
    <p:sldId id="296" r:id="rId43"/>
    <p:sldId id="298" r:id="rId44"/>
    <p:sldId id="299" r:id="rId45"/>
    <p:sldId id="297" r:id="rId46"/>
    <p:sldId id="300" r:id="rId47"/>
    <p:sldId id="301" r:id="rId48"/>
    <p:sldId id="302" r:id="rId49"/>
    <p:sldId id="303" r:id="rId50"/>
    <p:sldId id="306" r:id="rId51"/>
    <p:sldId id="30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F1874-EE04-47DC-9A12-13A65493A2E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797CF-625C-499B-AAF1-F245E5719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D9A69-115B-4F73-8582-CDE0A706EB52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7BEC-6E74-4F9F-81D8-715EFA7788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D9A69-115B-4F73-8582-CDE0A706EB52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7BEC-6E74-4F9F-81D8-715EFA77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D9A69-115B-4F73-8582-CDE0A706EB52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7BEC-6E74-4F9F-81D8-715EFA77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D9A69-115B-4F73-8582-CDE0A706EB52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7BEC-6E74-4F9F-81D8-715EFA77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D9A69-115B-4F73-8582-CDE0A706EB52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7BEC-6E74-4F9F-81D8-715EFA7788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D9A69-115B-4F73-8582-CDE0A706EB52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7BEC-6E74-4F9F-81D8-715EFA77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D9A69-115B-4F73-8582-CDE0A706EB52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7BEC-6E74-4F9F-81D8-715EFA77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D9A69-115B-4F73-8582-CDE0A706EB52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7BEC-6E74-4F9F-81D8-715EFA77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D9A69-115B-4F73-8582-CDE0A706EB52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7BEC-6E74-4F9F-81D8-715EFA77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D9A69-115B-4F73-8582-CDE0A706EB52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C7BEC-6E74-4F9F-81D8-715EFA77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9A69-115B-4F73-8582-CDE0A706EB52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9C7BEC-6E74-4F9F-81D8-715EFA7788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25CD9A69-115B-4F73-8582-CDE0A706EB52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449C7BEC-6E74-4F9F-81D8-715EFA7788B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Parasite Identification Slides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Clinical Pathology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thy\Pictures\School images\CLIN PATH\parasites\New Folder\800px-Toxascaris_leo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9144000" cy="6000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thy\Pictures\School images\CLIN PATH\parasites\New Folder\Trichuris-Ascaris-Hookw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022" y="0"/>
            <a:ext cx="7475103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C notes\S3 Vet Tech\Parasitology Slides\Nematodes 1\img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57787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418" y="4267200"/>
            <a:ext cx="5270582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C notes\S3 Vet Tech\Parasitology Slides\Nematodes 1\img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04800"/>
            <a:ext cx="90297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ata\jpg\006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5402" cy="6755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ata\jpg\006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4"/>
            <a:ext cx="9144000" cy="6595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ata\jpg\006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4"/>
            <a:ext cx="9144000" cy="657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ata\jpg\006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72867"/>
            <a:ext cx="8763000" cy="7065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ata\jpg\006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2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thy\Pictures\School images\CLIN PATH\parasites\New Folder\spirocerc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62" y="-1"/>
            <a:ext cx="9038138" cy="6939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C notes\S3 Vet Tech\Parasitology Slides\Nematodes 1\img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C notes\S3 Vet Tech\Parasitology Slides\Nematodes 1\img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C notes\S3 Vet Tech\Parasitology Slides\Nematodes 1\img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304800"/>
            <a:ext cx="9258300" cy="6172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5029200"/>
            <a:ext cx="2190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C notes\S3 Vet Tech\Parasitology Slides\Nematodes 1\img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C notes\S3 Vet Tech\Parasitology Slides\Nematodes 1\img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C notes\S3 Vet Tech\Parasitology Slides\Nematodes 1\img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C notes\S3 Vet Tech\Parasitology Slides\Nematodes 1\img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C notes\S3 Vet Tech\Parasitology Slides\Nematodes 1\img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TC notes\S3 Vet Tech\Parasitology Slides\Nematodes 1\img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ata\jpg\006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19" y="0"/>
            <a:ext cx="92208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4645" cy="568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8965594" cy="60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7_1_Ollulanus_tricuspis.jpg image by SjoukjesC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854872" cy="6242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saxcaris spp. Ad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8288" y="457200"/>
            <a:ext cx="9125711" cy="63373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6184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pcvet.org/images/Ascarids/Baylisascaris-procyoni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4806269" cy="40386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64"/>
            <a:ext cx="4574708" cy="39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59296" y="3352800"/>
            <a:ext cx="508470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thy\Pictures\School images\CLIN PATH\parasites\New Folder\Trichuris_suis_0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63000" cy="5205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abdiagnotest.com/imagenes/atlas/isospor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6652" y="0"/>
            <a:ext cx="9230652" cy="6987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ntphys.info/organismal/lechtml/images/giar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"/>
            <a:ext cx="50006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8/8c/Cocci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12" y="304800"/>
            <a:ext cx="9156312" cy="5996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thy\Pictures\scans\spirocerca lu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-284346"/>
            <a:ext cx="8488167" cy="7142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071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1465" y="3505200"/>
            <a:ext cx="531253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656"/>
            <a:ext cx="9144000" cy="63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14" y="0"/>
            <a:ext cx="859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466" y="0"/>
            <a:ext cx="9134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0999"/>
            <a:ext cx="4267200" cy="567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" y="381000"/>
            <a:ext cx="484758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TC notes\S3 Vet Tech\Parasitology Slides\Protozoans\IMG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304800"/>
            <a:ext cx="92583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TC notes\S3 Vet Tech\Parasitology Slides\Protozoans\IMG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TC notes\S3 Vet Tech\Parasitology Slides\Protozoans\IMG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304800"/>
            <a:ext cx="92583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e:\New Projects\Hentrix\ppt\006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42863"/>
            <a:ext cx="89852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e:\New Projects\Hentrix\ppt\006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42863"/>
            <a:ext cx="89852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pacapacas.com/parasites/para-site_files/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93" y="381000"/>
            <a:ext cx="8864358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Pseudoparasites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Clinical Pathology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thy\Pictures\School images\CLIN PATH\parasites\New Folder\physalop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26" y="228600"/>
            <a:ext cx="8931348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struction.cvhs.okstate.edu/jcfox/HTDOCS/Disk1/Thumb/Img00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TC notes\S3 Vet Tech\Parasitology Slides\Nematodes 1\img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thy\Pictures\School images\CLIN PATH\parasites\New Folder\toxo vs tox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67" y="381000"/>
            <a:ext cx="900807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461455"/>
      </a:dk2>
      <a:lt2>
        <a:srgbClr val="FFFFD2"/>
      </a:lt2>
      <a:accent1>
        <a:srgbClr val="B94B2D"/>
      </a:accent1>
      <a:accent2>
        <a:srgbClr val="B95F91"/>
      </a:accent2>
      <a:accent3>
        <a:srgbClr val="C8AF3C"/>
      </a:accent3>
      <a:accent4>
        <a:srgbClr val="78AA64"/>
      </a:accent4>
      <a:accent5>
        <a:srgbClr val="8264AA"/>
      </a:accent5>
      <a:accent6>
        <a:srgbClr val="D29B46"/>
      </a:accent6>
      <a:hlink>
        <a:srgbClr val="0000FF"/>
      </a:hlink>
      <a:folHlink>
        <a:srgbClr val="800080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</Template>
  <TotalTime>109</TotalTime>
  <Words>8</Words>
  <Application>Microsoft Office PowerPoint</Application>
  <PresentationFormat>On-screen Show (4:3)</PresentationFormat>
  <Paragraphs>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Twilight</vt:lpstr>
      <vt:lpstr>Parasite Identification Slides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Pseudoparasites 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</dc:creator>
  <cp:lastModifiedBy>Lori</cp:lastModifiedBy>
  <cp:revision>8</cp:revision>
  <dcterms:created xsi:type="dcterms:W3CDTF">2010-05-11T19:54:08Z</dcterms:created>
  <dcterms:modified xsi:type="dcterms:W3CDTF">2010-05-13T02:43:26Z</dcterms:modified>
</cp:coreProperties>
</file>